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59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97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83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91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34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80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8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00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70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6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84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5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CARTILHA DE INSTRUÇÕES PARA ACESSO AO SIPAC</a:t>
            </a:r>
            <a:endParaRPr lang="pt-BR" sz="5400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81" y="31872"/>
            <a:ext cx="1974850" cy="130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822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924050"/>
            <a:ext cx="7877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31640" y="5949280"/>
            <a:ext cx="67529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LEGENDAS A BAIXO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2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827584" y="1315264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TIPO DE DOCUMENTO: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INCLUIR OS FORMULÁRIOS E DEMAIS DOCUMENTOS PERTINENTES AO PROCESSO COMO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“DOCUMENTOS COMPROBATÓRIOS”;</a:t>
            </a:r>
          </a:p>
          <a:p>
            <a:endParaRPr lang="pt-BR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NATUREZA DO DOCUMENTO: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DEVER SER SEMPRE “OSTENSIVO”, SENÃO TEMOS DIFICULDADE EM VIZUALIZÁ-LO;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ASSUNTO DETALHADO: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PARA ESPECIFICAR QUAL DOCUMENTO ESTÁ INCLUINDO NO PROCESSO.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EX: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FORMULÁRIO DE ACOMPANHAMENTO,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NOTA FISCAL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ARTIGO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, INVOICE,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ETC;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FORMA DO DOCUMENTO:</a:t>
            </a:r>
          </a:p>
          <a:p>
            <a:pPr marL="285750" indent="-285750">
              <a:buFont typeface="Arial" pitchFamily="34" charset="0"/>
              <a:buChar char="•"/>
            </a:pPr>
            <a:endParaRPr lang="pt-BR" b="1" u="sng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ESCREVER DOCUMENTO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: SE FOR O CASO DE ALGUMA SOLICITAÇÃO, A QUAL O SOLICITANTE DO PROCESSO QUEIRA PLEITEAR;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ANEXAR DOCUMENTO: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QUANDO FOR INCLUIR UM DOCUMENTO, EM FORMATO PDF.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EX: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FORMULÁRIOS;</a:t>
            </a:r>
          </a:p>
        </p:txBody>
      </p:sp>
    </p:spTree>
    <p:extLst>
      <p:ext uri="{BB962C8B-B14F-4D97-AF65-F5344CB8AC3E}">
        <p14:creationId xmlns:p14="http://schemas.microsoft.com/office/powerpoint/2010/main" val="230613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467544" y="4437112"/>
            <a:ext cx="8324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ESCREVER UM DOCUMENTO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: IRÁ APARECER UM DOCUMENTO, COMO O WORD, PARA QUE O MESMO SEJA DIGITADO E INCLUÍDO NO PROCESSO, CONFORME SLIDE ABAIXO.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319633"/>
            <a:ext cx="75628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205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18" y="1310101"/>
            <a:ext cx="824983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07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132856"/>
            <a:ext cx="85248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9562" y="1294415"/>
            <a:ext cx="599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ANEXAR DOCUMENTO DIGITAL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331640" y="5949280"/>
            <a:ext cx="67529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LEGENDAS A BAIXO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447800"/>
            <a:ext cx="82391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68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539552" y="1484784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UNIDADE DE ORIGEM: LOCAL DE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LOTAÇÃO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DO SOLICITANTE;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DATA DO RECEBIMENTO: DATA QUE O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DOCUMENTO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FOI INCLUÍDO NO PROCESSO;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TIPO DE CONFERÊNCIA: “ORIGINAL”, QUANDO O DOCUMENTO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INCLUÍDO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NO PROCESSO FOR O MESMO PRODUZIDO PELO SOLICITANTE DO PROCESSO;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ARQUIVO DIGITAL: É O DOCUMENTO, DIGITALIZADO EM FORMATO PDF, A SER INCLUÍDO NO PROCESSO;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OBSERVAÇÃO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: É NECESSÁRIO FAZER ESSE PROCEDIMENTO PARA CADA DOCUMENTO A SER INCLUÍDO.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1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755576" y="148478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ADICIONANDO O DOCUMENTO, O MESMO IRÁ APARECER DA SEGUINTE MANEIRA;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4" y="2398072"/>
            <a:ext cx="85058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5576" y="4725144"/>
            <a:ext cx="740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CLICAR EM ADICIONAR ASSINANTE: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NESTE CAMPO SÃO INCLUÍDAS AS ASSINATURAS DO SOLICITANTE DO PROCESSO E DE MAIS ALGUÉM QUE PRECISE ASSINAR O MESMO DOCUMENTO.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EX: DIRETOR DE CENTRO</a:t>
            </a:r>
            <a:endParaRPr lang="pt-BR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7308304" y="2924944"/>
            <a:ext cx="158417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202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9512" y="4149080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MINHA ASSINATURA: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ASSINATURA DO SOLICITANTE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SERVIDOR DA UNIDADE: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ASSINATURA DE UM SERVIDOR QUE ESTÁ LOTADO NO MESMO LOCAL QUE O SOLICITANTE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SERVIDOR DE OUTRA UNIDADE: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ASSINATURA DE UM SERVIDOR QUE NÃO ESTÁ LOTADO NO MESMO LOCAL QUE O SOLICITANTE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36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303020"/>
            <a:ext cx="84486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5584114" y="2312876"/>
            <a:ext cx="648072" cy="36004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61142" y="2915652"/>
            <a:ext cx="844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CLICANDO EM ASSINAR IRÁ APARECER A CAIXA ABAIXO: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64088" y="3364696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TIPO DE ASSINATURA:</a:t>
            </a:r>
          </a:p>
          <a:p>
            <a:endParaRPr lang="pt-BR" b="1" u="sng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USUÁRIO/SENHA: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SENHA PARA ENTRAR NO SIPAC;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CARTIFICADO DIGITAL: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SE O SOLICITANTE TIVER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8" y="3284984"/>
            <a:ext cx="47815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e 5"/>
          <p:cNvSpPr/>
          <p:nvPr/>
        </p:nvSpPr>
        <p:spPr>
          <a:xfrm>
            <a:off x="2347935" y="4906039"/>
            <a:ext cx="864096" cy="28048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39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CADASTRAMENTO DE PROCESSO </a:t>
            </a:r>
            <a:r>
              <a:rPr lang="pt-BR" sz="4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PARA EDITAIS DE RESSARCIMENTO</a:t>
            </a:r>
            <a:endParaRPr lang="pt-BR" sz="4800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1974850" cy="130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1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827584" y="1303020"/>
            <a:ext cx="799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SE A ASSINATURA VINCULADA FOR DE OUTRO SERVIDOR, IRÁ APARECER PARA ELE NO “PORTAL ADIMINISTRATIVO, CONFORME SLIDE ABAIXO: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3889"/>
            <a:ext cx="7632847" cy="492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e 5"/>
          <p:cNvSpPr/>
          <p:nvPr/>
        </p:nvSpPr>
        <p:spPr>
          <a:xfrm>
            <a:off x="6948264" y="2780928"/>
            <a:ext cx="1584176" cy="57606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184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03020"/>
            <a:ext cx="84391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7308304" y="5240596"/>
            <a:ext cx="1224136" cy="43204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085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467544" y="130302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APÓS AS ASSINATURAS DO SOLITANTE O DOCUMENTO APARECE COMO ASSINADO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3" y="1949351"/>
            <a:ext cx="84963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e 4"/>
          <p:cNvSpPr/>
          <p:nvPr/>
        </p:nvSpPr>
        <p:spPr>
          <a:xfrm>
            <a:off x="5508104" y="2924944"/>
            <a:ext cx="792088" cy="36004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13135889">
            <a:off x="5300503" y="3536514"/>
            <a:ext cx="415201" cy="20657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221088"/>
            <a:ext cx="84772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ta para a direita 9"/>
          <p:cNvSpPr/>
          <p:nvPr/>
        </p:nvSpPr>
        <p:spPr>
          <a:xfrm rot="13135889">
            <a:off x="5452902" y="5211922"/>
            <a:ext cx="415201" cy="20657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515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43" y="1196752"/>
            <a:ext cx="71913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76313" y="2924944"/>
            <a:ext cx="741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COLOCAR O NOME DO SERVIDOR QUE IRÁ RECEBER AS NOTIFICAÇÕES DE MOVIMENTAÇÃO DESTE PROCESSO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601129"/>
            <a:ext cx="71723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 rot="10800000">
            <a:off x="4997331" y="4811770"/>
            <a:ext cx="57606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720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7" y="1303020"/>
            <a:ext cx="88582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a direita 4"/>
          <p:cNvSpPr/>
          <p:nvPr/>
        </p:nvSpPr>
        <p:spPr>
          <a:xfrm rot="13352447">
            <a:off x="4988351" y="4603060"/>
            <a:ext cx="57606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255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ipse 4"/>
          <p:cNvSpPr/>
          <p:nvPr/>
        </p:nvSpPr>
        <p:spPr>
          <a:xfrm>
            <a:off x="3203848" y="1988840"/>
            <a:ext cx="1348537" cy="28803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051720" y="2276872"/>
            <a:ext cx="1008112" cy="216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0" y="1556792"/>
            <a:ext cx="80200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3203848" y="2132856"/>
            <a:ext cx="1224136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2051720" y="2492896"/>
            <a:ext cx="1008112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674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412776"/>
            <a:ext cx="81057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4284" y="4158372"/>
            <a:ext cx="802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NÃO É NECESSÁRIO PREENCHER OS DADOS COMPLEMENTARES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eta para a direita 2"/>
          <p:cNvSpPr/>
          <p:nvPr/>
        </p:nvSpPr>
        <p:spPr>
          <a:xfrm rot="12416410">
            <a:off x="5489852" y="3570534"/>
            <a:ext cx="432048" cy="18405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969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ipse 4"/>
          <p:cNvSpPr/>
          <p:nvPr/>
        </p:nvSpPr>
        <p:spPr>
          <a:xfrm>
            <a:off x="3419872" y="4149080"/>
            <a:ext cx="864096" cy="34456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3684" y="4869160"/>
            <a:ext cx="8502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CLICAR EM CONFIRMAR PARA GERAR O NÚMERO DO PROCESSO.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O PROCESSO JÁ ESTARÁ ENCAMINHADO AO SETOR DE DESTINO, NÃO PRECISA FAZER A MOVIMENTAÇÃO DO MESMO.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9703"/>
            <a:ext cx="864096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3635896" y="4149080"/>
            <a:ext cx="789174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74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7644"/>
            <a:ext cx="8088634" cy="53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have direita 5"/>
          <p:cNvSpPr/>
          <p:nvPr/>
        </p:nvSpPr>
        <p:spPr>
          <a:xfrm>
            <a:off x="5436096" y="4008995"/>
            <a:ext cx="144016" cy="444451"/>
          </a:xfrm>
          <a:prstGeom prst="rightBrac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724128" y="4019628"/>
            <a:ext cx="16561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itchFamily="18" charset="0"/>
                <a:ea typeface="Cambria" pitchFamily="18" charset="0"/>
              </a:rPr>
              <a:t>Preencher para acessar a plataforma</a:t>
            </a:r>
            <a:endParaRPr lang="pt-BR" sz="1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 rot="13279169">
            <a:off x="4858834" y="4721768"/>
            <a:ext cx="395579" cy="14553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02" y="44624"/>
            <a:ext cx="1974850" cy="130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3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412776"/>
            <a:ext cx="8149281" cy="525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e 5"/>
          <p:cNvSpPr/>
          <p:nvPr/>
        </p:nvSpPr>
        <p:spPr>
          <a:xfrm>
            <a:off x="129124" y="4365104"/>
            <a:ext cx="1368152" cy="756084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7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0003"/>
            <a:ext cx="8136904" cy="509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e 1"/>
          <p:cNvSpPr/>
          <p:nvPr/>
        </p:nvSpPr>
        <p:spPr>
          <a:xfrm>
            <a:off x="4531376" y="2203729"/>
            <a:ext cx="2808312" cy="79208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3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86043"/>
            <a:ext cx="8731509" cy="488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395536" y="2708920"/>
            <a:ext cx="1296144" cy="216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73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266825"/>
            <a:ext cx="75342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331640" y="5949280"/>
            <a:ext cx="67529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LEGENDAS A BAIXO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1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755576" y="1412776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TIPO DE PROCESSO: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AUXÍLIO PESQUISA;</a:t>
            </a:r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CLASSIFICAÇÃO: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OUTROS REEMBOLSOS;</a:t>
            </a:r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ASSUNTO DETALHADO: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SE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DESEJAR,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EXEMPLIFICAR QUAL EDITAL ESTÁ PARTICIPANDO;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NATUREZA DO PROCESSO: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DEVER SER SEMPRE “OSTENSIVO”, SENÃO TEMOS DIFICULDADE EM VIZUALIZÁ-LO;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1410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628800"/>
            <a:ext cx="74771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700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472</Words>
  <Application>Microsoft Office PowerPoint</Application>
  <PresentationFormat>Apresentação na tela (4:3)</PresentationFormat>
  <Paragraphs>55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CARTILHA DE INSTRUÇÕES PARA ACESSO AO SIPAC</vt:lpstr>
      <vt:lpstr>CADASTRAMENTO DE PROCESSO PARA EDITAIS DE RESSARCIMENTO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CLIENTE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CATILHA DE INSTRUÇÕES</dc:title>
  <dc:creator>CLIENTE</dc:creator>
  <cp:lastModifiedBy>CLIENTE</cp:lastModifiedBy>
  <cp:revision>24</cp:revision>
  <dcterms:created xsi:type="dcterms:W3CDTF">2021-02-01T11:28:08Z</dcterms:created>
  <dcterms:modified xsi:type="dcterms:W3CDTF">2021-02-17T14:19:51Z</dcterms:modified>
</cp:coreProperties>
</file>